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428/16969765.12a/0_72d4a_96262d8e_L.png" TargetMode="External"/><Relationship Id="rId2" Type="http://schemas.openxmlformats.org/officeDocument/2006/relationships/hyperlink" Target="http://im6-tub-ru.yandex.net/i?id=466743376-63-72&amp;n=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g-fotki.yandex.ru/get/5625/16969765.129/0_72d1c_20d7be30_L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rgbClr val="F79646">
                    <a:lumMod val="75000"/>
                  </a:srgbClr>
                </a:solidFill>
              </a:rPr>
              <a:t>Картотека </a:t>
            </a:r>
            <a:br>
              <a:rPr lang="ru-RU" sz="6000" b="1" dirty="0">
                <a:solidFill>
                  <a:srgbClr val="F79646">
                    <a:lumMod val="75000"/>
                  </a:srgbClr>
                </a:solidFill>
              </a:rPr>
            </a:br>
            <a:r>
              <a:rPr lang="ru-RU" sz="6000" b="1" dirty="0">
                <a:solidFill>
                  <a:srgbClr val="F79646">
                    <a:lumMod val="75000"/>
                  </a:srgbClr>
                </a:solidFill>
              </a:rPr>
              <a:t>сказочек-</a:t>
            </a:r>
            <a:r>
              <a:rPr lang="ru-RU" sz="6000" b="1" dirty="0" err="1">
                <a:solidFill>
                  <a:srgbClr val="F79646">
                    <a:lumMod val="75000"/>
                  </a:srgbClr>
                </a:solidFill>
              </a:rPr>
              <a:t>шумелок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805264"/>
            <a:ext cx="4064496" cy="936104"/>
          </a:xfrm>
        </p:spPr>
        <p:txBody>
          <a:bodyPr>
            <a:normAutofit/>
          </a:bodyPr>
          <a:lstStyle/>
          <a:p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585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2976E6-A3B6-416D-88AB-A1E259E4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«ПЫХ»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314F0C-2DE1-477A-9E58-0D8335E04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764704"/>
            <a:ext cx="8229600" cy="576262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800" dirty="0"/>
              <a:t>Жили-были дед да бабка и была у них внучка – Машенька.</a:t>
            </a:r>
          </a:p>
          <a:p>
            <a:pPr marL="0" indent="0">
              <a:buNone/>
            </a:pPr>
            <a:r>
              <a:rPr lang="ru-RU" sz="4800" dirty="0"/>
              <a:t>Дед мастерил: молотком стучал </a:t>
            </a:r>
            <a:r>
              <a:rPr lang="ru-RU" sz="4800" i="1" dirty="0"/>
              <a:t>(деревянные ложки</a:t>
            </a:r>
            <a:r>
              <a:rPr lang="ru-RU" sz="4800" dirty="0"/>
              <a:t>) и пилой пилил</a:t>
            </a:r>
          </a:p>
          <a:p>
            <a:pPr marL="0" indent="0">
              <a:buNone/>
            </a:pPr>
            <a:r>
              <a:rPr lang="ru-RU" sz="4800" i="1" dirty="0"/>
              <a:t>(пластмассовый стакан и деревянный гребешок)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Бабка пол подметала </a:t>
            </a:r>
            <a:r>
              <a:rPr lang="ru-RU" sz="4800" i="1" dirty="0"/>
              <a:t>(щетка и барабан)</a:t>
            </a:r>
            <a:r>
              <a:rPr lang="ru-RU" sz="4800" dirty="0"/>
              <a:t> и пыль вытирала </a:t>
            </a:r>
            <a:r>
              <a:rPr lang="ru-RU" sz="4800" i="1" dirty="0"/>
              <a:t>(водить кусочком ткани по барабану)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А Машенька ничего не делала, только бегала и прыгала </a:t>
            </a:r>
            <a:r>
              <a:rPr lang="ru-RU" sz="4800" i="1" dirty="0"/>
              <a:t>(металлофон)</a:t>
            </a:r>
            <a:br>
              <a:rPr lang="ru-RU" sz="4800" dirty="0"/>
            </a:br>
            <a:r>
              <a:rPr lang="ru-RU" sz="4800" dirty="0"/>
              <a:t>Вот как-то Машенька и говорит: «Дедушка, принеси мне ягод, пожалуйста!» Дедушка и пошёл в огород:</a:t>
            </a:r>
          </a:p>
          <a:p>
            <a:pPr marL="0" indent="0">
              <a:buNone/>
            </a:pPr>
            <a:r>
              <a:rPr lang="ru-RU" sz="4800" dirty="0"/>
              <a:t>сначала по полу</a:t>
            </a:r>
            <a:r>
              <a:rPr lang="ru-RU" sz="4800" i="1" dirty="0"/>
              <a:t> (барабан), </a:t>
            </a:r>
            <a:r>
              <a:rPr lang="ru-RU" sz="4800" dirty="0"/>
              <a:t>потом по камушкам</a:t>
            </a:r>
            <a:r>
              <a:rPr lang="ru-RU" sz="4800" i="1" dirty="0"/>
              <a:t>, (металлофон)</a:t>
            </a:r>
            <a:br>
              <a:rPr lang="ru-RU" sz="4800" i="1" dirty="0"/>
            </a:br>
            <a:r>
              <a:rPr lang="ru-RU" sz="4800" dirty="0"/>
              <a:t>а потом по травке. </a:t>
            </a:r>
            <a:r>
              <a:rPr lang="ru-RU" sz="4800" i="1" dirty="0"/>
              <a:t>(целлофановый пакет)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Подошёл Дед к грядке, вокруг тихо, только пчёлки жужжат </a:t>
            </a:r>
            <a:r>
              <a:rPr lang="ru-RU" sz="4800" i="1" dirty="0"/>
              <a:t>(«</a:t>
            </a:r>
            <a:r>
              <a:rPr lang="ru-RU" sz="4800" i="1" dirty="0" err="1"/>
              <a:t>жжжжжжжж</a:t>
            </a:r>
            <a:r>
              <a:rPr lang="ru-RU" sz="4800" i="1" dirty="0"/>
              <a:t>») </a:t>
            </a:r>
            <a:r>
              <a:rPr lang="ru-RU" sz="4800" dirty="0"/>
              <a:t>и комарики пищат </a:t>
            </a:r>
            <a:r>
              <a:rPr lang="ru-RU" sz="4800" i="1" dirty="0"/>
              <a:t>(«</a:t>
            </a:r>
            <a:r>
              <a:rPr lang="ru-RU" sz="4800" i="1" dirty="0" err="1"/>
              <a:t>зззззззззззз</a:t>
            </a:r>
            <a:r>
              <a:rPr lang="ru-RU" sz="4800" i="1" dirty="0"/>
              <a:t>»)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И только хотел дед ягодку сорвать, как кто-то на него как запыхтит: «Пых-пых-пых!»</a:t>
            </a:r>
          </a:p>
          <a:p>
            <a:pPr marL="0" indent="0">
              <a:buNone/>
            </a:pPr>
            <a:r>
              <a:rPr lang="ru-RU" sz="4800" dirty="0"/>
              <a:t>Дед испугался и домой побежал </a:t>
            </a:r>
            <a:r>
              <a:rPr lang="ru-RU" sz="4800" i="1" dirty="0"/>
              <a:t>(целлофан, металлофон, барабан)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Прибежал, отдышаться не может и говорит: «Я ягод не принёс. Там, в огороде, какой-то страшный Пых сидит». Вздохнул Дед и принялся опять мастерить: доски пилить </a:t>
            </a:r>
            <a:r>
              <a:rPr lang="ru-RU" sz="4800" i="1" dirty="0"/>
              <a:t>(пластмассовый стакан и деревянный гребешок),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молотком стучать </a:t>
            </a:r>
            <a:r>
              <a:rPr lang="ru-RU" sz="4800" i="1" dirty="0"/>
              <a:t>(деревянные ложки), </a:t>
            </a:r>
            <a:r>
              <a:rPr lang="ru-RU" sz="4800" dirty="0"/>
              <a:t>а бабка пол подметала </a:t>
            </a:r>
            <a:r>
              <a:rPr lang="ru-RU" sz="4800" i="1" dirty="0"/>
              <a:t>(щетка и барабан).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Тогда Машенька бабушке и говорит: «Бабушка! Принеси мне ягод, пожалуйста!». Бабушка и пошла в огород: сначала по полу </a:t>
            </a:r>
            <a:r>
              <a:rPr lang="ru-RU" sz="4800" i="1" dirty="0"/>
              <a:t>(барабан), </a:t>
            </a:r>
            <a:r>
              <a:rPr lang="ru-RU" sz="4800" dirty="0"/>
              <a:t>потом по камушкам </a:t>
            </a:r>
            <a:r>
              <a:rPr lang="ru-RU" sz="4800" i="1" dirty="0"/>
              <a:t>(металлофон),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Вокруг тихо, только пчёлки жужжат </a:t>
            </a:r>
            <a:r>
              <a:rPr lang="ru-RU" sz="4800" i="1" dirty="0"/>
              <a:t>(«</a:t>
            </a:r>
            <a:r>
              <a:rPr lang="ru-RU" sz="4800" i="1" dirty="0" err="1"/>
              <a:t>жжжжжжжжж</a:t>
            </a:r>
            <a:r>
              <a:rPr lang="ru-RU" sz="4800" i="1" dirty="0"/>
              <a:t>») </a:t>
            </a:r>
            <a:r>
              <a:rPr lang="ru-RU" sz="4800" dirty="0"/>
              <a:t>и комарики пищат </a:t>
            </a:r>
            <a:r>
              <a:rPr lang="ru-RU" sz="4800" i="1" dirty="0"/>
              <a:t>(«</a:t>
            </a:r>
            <a:r>
              <a:rPr lang="ru-RU" sz="4800" i="1" dirty="0" err="1"/>
              <a:t>зззззззззззз</a:t>
            </a:r>
            <a:r>
              <a:rPr lang="ru-RU" sz="4800" i="1" dirty="0"/>
              <a:t>»).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И только хотела бабушка ягодку сорвать, вдруг кто-то на неё как запыхтит: «Пых-пых-пых!» </a:t>
            </a:r>
            <a:r>
              <a:rPr lang="ru-RU" sz="4800" i="1" dirty="0"/>
              <a:t>(«попыхтеть».)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Бабушка испугалась и домой побежала </a:t>
            </a:r>
            <a:r>
              <a:rPr lang="ru-RU" sz="4800" i="1" dirty="0"/>
              <a:t>(целлофан, металлофон, барабан)</a:t>
            </a:r>
            <a:r>
              <a:rPr lang="ru-RU" sz="4800" dirty="0"/>
              <a:t>.</a:t>
            </a:r>
          </a:p>
          <a:p>
            <a:pPr marL="0" indent="0">
              <a:buNone/>
            </a:pPr>
            <a:r>
              <a:rPr lang="ru-RU" sz="4800" dirty="0"/>
              <a:t>Прибежала, еле-еле отдышалась и говорит: «Я ягод не принесла. Там, в огороде, какой -то страшный Пых сидит». Отдышалась бабка и принялась опять пол подметать </a:t>
            </a:r>
            <a:r>
              <a:rPr lang="ru-RU" sz="4800" i="1" dirty="0"/>
              <a:t>(щетка и барабан),</a:t>
            </a:r>
            <a:r>
              <a:rPr lang="ru-RU" sz="4800" dirty="0"/>
              <a:t> а дед всё мастерил:</a:t>
            </a:r>
          </a:p>
          <a:p>
            <a:pPr marL="0" indent="0">
              <a:buNone/>
            </a:pPr>
            <a:r>
              <a:rPr lang="ru-RU" sz="4800" dirty="0"/>
              <a:t>доски пилил </a:t>
            </a:r>
            <a:r>
              <a:rPr lang="ru-RU" sz="4800" i="1" dirty="0"/>
              <a:t>(пластмассовый стакан и деревянный гребешок), </a:t>
            </a:r>
            <a:r>
              <a:rPr lang="ru-RU" sz="4800" dirty="0"/>
              <a:t>молотком стучал </a:t>
            </a:r>
            <a:r>
              <a:rPr lang="ru-RU" sz="4800" i="1" dirty="0"/>
              <a:t>(деревянные ложки).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Тогда Машенька говорит: «Раз вы всего боитесь, тогда я сама пойду!». Пошла Машенька в огород:</a:t>
            </a:r>
          </a:p>
          <a:p>
            <a:pPr marL="0" indent="0">
              <a:buNone/>
            </a:pPr>
            <a:r>
              <a:rPr lang="ru-RU" sz="4800" dirty="0"/>
              <a:t>сначала по полу</a:t>
            </a:r>
            <a:r>
              <a:rPr lang="ru-RU" sz="4800" i="1" dirty="0"/>
              <a:t> (барабан), </a:t>
            </a:r>
            <a:r>
              <a:rPr lang="ru-RU" sz="4800" dirty="0"/>
              <a:t>потом по камушкам</a:t>
            </a:r>
            <a:r>
              <a:rPr lang="ru-RU" sz="4800" i="1" dirty="0"/>
              <a:t>, (металлофон)</a:t>
            </a:r>
            <a:br>
              <a:rPr lang="ru-RU" sz="4800" i="1" dirty="0"/>
            </a:br>
            <a:r>
              <a:rPr lang="ru-RU" sz="4800" dirty="0"/>
              <a:t>а потом по травке. </a:t>
            </a:r>
            <a:r>
              <a:rPr lang="ru-RU" sz="4800" i="1" dirty="0"/>
              <a:t>(целлофановый пакет)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Остановилась Маша у грядки, и только хотела Маша ягодку сорвать, как кто-то на неё как запыхтит</a:t>
            </a:r>
          </a:p>
          <a:p>
            <a:pPr marL="0" indent="0">
              <a:buNone/>
            </a:pPr>
            <a:r>
              <a:rPr lang="ru-RU" sz="4800" i="1" dirty="0"/>
              <a:t>(ребенок пыхтит), </a:t>
            </a:r>
            <a:r>
              <a:rPr lang="ru-RU" sz="4800" dirty="0"/>
              <a:t>а Маша и не испугалась. Смотрит, а в траве на грядке ёжик маленький сидит.</a:t>
            </a:r>
            <a:br>
              <a:rPr lang="ru-RU" sz="4800" dirty="0"/>
            </a:br>
            <a:r>
              <a:rPr lang="ru-RU" sz="4800" dirty="0"/>
              <a:t>Позвала Маша бабку и дедку, чтобы показать им «страшного </a:t>
            </a:r>
            <a:r>
              <a:rPr lang="ru-RU" sz="4800" dirty="0" err="1"/>
              <a:t>пыха</a:t>
            </a:r>
            <a:r>
              <a:rPr lang="ru-RU" sz="4800" dirty="0"/>
              <a:t>». Бабка с дедкой бежали сначала по полу</a:t>
            </a:r>
            <a:r>
              <a:rPr lang="ru-RU" sz="4800" i="1" dirty="0"/>
              <a:t> (барабан)</a:t>
            </a:r>
            <a:br>
              <a:rPr lang="ru-RU" sz="4800" dirty="0"/>
            </a:br>
            <a:r>
              <a:rPr lang="ru-RU" sz="4800" dirty="0"/>
              <a:t>потом по камушкам</a:t>
            </a:r>
            <a:r>
              <a:rPr lang="ru-RU" sz="4800" i="1" dirty="0"/>
              <a:t>, (металлофон), </a:t>
            </a:r>
            <a:r>
              <a:rPr lang="ru-RU" sz="4800" dirty="0"/>
              <a:t>а потом по травке. </a:t>
            </a:r>
            <a:r>
              <a:rPr lang="ru-RU" sz="4800" i="1" dirty="0"/>
              <a:t>(целлофановый пакет)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Прибежали они в огород, посмотрели на ёжика и улыбнулись </a:t>
            </a:r>
            <a:r>
              <a:rPr lang="ru-RU" sz="4800" i="1" dirty="0"/>
              <a:t>(улыбаемся все вместе.)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Все вместе ягод набрали. Даже ёжика ягодами угостили. Ёжик поел ягодок и в лес убежал.</a:t>
            </a:r>
          </a:p>
          <a:p>
            <a:pPr marL="0" indent="0">
              <a:buNone/>
            </a:pPr>
            <a:r>
              <a:rPr lang="ru-RU" sz="4800" i="1" dirty="0"/>
              <a:t>(стучим пальчиками по барабану)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40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Интернет-ресурсы: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  <a:hlinkClick r:id="rId2"/>
              </a:rPr>
              <a:t>http://</a:t>
            </a:r>
            <a:r>
              <a:rPr lang="en-US" sz="2200" dirty="0">
                <a:solidFill>
                  <a:prstClr val="black"/>
                </a:solidFill>
                <a:hlinkClick r:id="rId2"/>
              </a:rPr>
              <a:t>im6-tub-ru.yandex.net/i?id=466743376-63-72&amp;n=21</a:t>
            </a:r>
            <a:r>
              <a:rPr lang="ru-RU" sz="2200" dirty="0">
                <a:solidFill>
                  <a:prstClr val="black"/>
                </a:solidFill>
              </a:rPr>
              <a:t> фон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hlinkClick r:id="rId3"/>
              </a:rPr>
              <a:t>http://img-fotki.yandex.ru/get/6428/16969765.12a/0_72d4a_96262d8e_L.png</a:t>
            </a:r>
            <a:r>
              <a:rPr lang="ru-RU" sz="2200" dirty="0">
                <a:solidFill>
                  <a:prstClr val="black"/>
                </a:solidFill>
              </a:rPr>
              <a:t> Микки</a:t>
            </a:r>
          </a:p>
          <a:p>
            <a:pPr lvl="0"/>
            <a:r>
              <a:rPr lang="en-US" sz="2200" dirty="0">
                <a:solidFill>
                  <a:prstClr val="black"/>
                </a:solidFill>
                <a:hlinkClick r:id="rId4"/>
              </a:rPr>
              <a:t>http://img-fotki.yandex.ru/get/5625/16969765.129/0_72d1c_20d7be30_L.png</a:t>
            </a:r>
            <a:r>
              <a:rPr lang="ru-RU" sz="2200" dirty="0">
                <a:solidFill>
                  <a:prstClr val="black"/>
                </a:solidFill>
              </a:rPr>
              <a:t> Микки Маус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21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</a:rPr>
              <a:t>Мышиная история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498BC2A-B892-475D-9F9C-22318863A248}"/>
              </a:ext>
            </a:extLst>
          </p:cNvPr>
          <p:cNvSpPr/>
          <p:nvPr/>
        </p:nvSpPr>
        <p:spPr>
          <a:xfrm>
            <a:off x="611560" y="1124744"/>
            <a:ext cx="68407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  <a:t>Осенью мышки весь день бегали туда и сюда, собирая запас на зиму.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  <a:t>(стучим пальчиками по барабану или коробке)</a:t>
            </a:r>
            <a:b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  <a:t>И вот, наконец, с неба стали падать красивые белые снежинки.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  <a:t>(ударяем палочкой по металлофону или бокалам)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  <a:t>Они покрыли замёрзшую землю пушистым белым одеялом, и вскоре на этом снегу появились маленькие следы мышиных лапок.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  <a:t>(ударяем по треугольнику или подвешенной ложке)</a:t>
            </a:r>
            <a:b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  <a:t>Мыши попрятались в свои норки, где у них было очень много еды.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  <a:t>Они грызли орешки,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  <a:t>(используем деревянные ложки)</a:t>
            </a:r>
            <a:b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  <a:t>грызли зёрнышки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  <a:t>(проводим палочкой по рубелю или деревянной расчёске)</a:t>
            </a:r>
            <a:b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  <a:t>и устраивали себе из соломы тёплые гнёздышки.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  <a:t>(шуршим пакетом или бумагой)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  <a:t>Особенно они любили лакомиться сладкими корешками.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  <a:t>(проводим палочкой по рубелю или гофрированному картону)</a:t>
            </a:r>
            <a:b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  <a:t>А снаружи на землю каждый день падал снег и шумел ветер.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  <a:t>(дуем в бутылку)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  <a:t>Но мышкам было очень хорошо под снегом в тёплых норках.</a:t>
            </a:r>
            <a:br>
              <a:rPr lang="ru-RU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1400" i="1" dirty="0">
                <a:solidFill>
                  <a:srgbClr val="000000"/>
                </a:solidFill>
                <a:latin typeface="Verdana" panose="020B0604030504040204" pitchFamily="34" charset="0"/>
              </a:rPr>
              <a:t>(ударяем палочкой по металлофону или бокалам)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74092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A2EBCB-2309-471E-92AF-1871948FA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«ТЕРЕМОК»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CFE6F8-0A95-461D-9BF0-9DBFBA749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544151"/>
            <a:ext cx="8229600" cy="59375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800" dirty="0"/>
              <a:t>Стоит в поле теремок </a:t>
            </a:r>
            <a:r>
              <a:rPr lang="ru-RU" sz="4800" i="1" dirty="0"/>
              <a:t>(бубен). </a:t>
            </a:r>
            <a:r>
              <a:rPr lang="ru-RU" sz="4800" dirty="0"/>
              <a:t>Бежала мимо мышка-норушка. </a:t>
            </a:r>
            <a:r>
              <a:rPr lang="ru-RU" sz="4800" i="1" dirty="0"/>
              <a:t>(колокольчик). </a:t>
            </a:r>
            <a:r>
              <a:rPr lang="ru-RU" sz="4800" dirty="0"/>
              <a:t>Увидела теремок остановилась и спрашивает:</a:t>
            </a:r>
            <a:br>
              <a:rPr lang="ru-RU" sz="4800" dirty="0"/>
            </a:br>
            <a:r>
              <a:rPr lang="ru-RU" sz="4800" dirty="0"/>
              <a:t>«Терем-теремок! Кто в тереме живет?» Никто не отзывается. Вошла мышка в теремок и стала там жить.</a:t>
            </a:r>
          </a:p>
          <a:p>
            <a:pPr marL="0" indent="0">
              <a:buNone/>
            </a:pPr>
            <a:r>
              <a:rPr lang="ru-RU" sz="4800" dirty="0"/>
              <a:t>Прискакала к терему лягушка-квакушка </a:t>
            </a:r>
            <a:r>
              <a:rPr lang="ru-RU" sz="4800" i="1" dirty="0"/>
              <a:t>(деревянные ложки)</a:t>
            </a:r>
            <a:r>
              <a:rPr lang="ru-RU" sz="4800" dirty="0"/>
              <a:t> и спрашивает: «Терем-теремок! Кто в тереме живет?»</a:t>
            </a:r>
          </a:p>
          <a:p>
            <a:pPr marL="0" indent="0">
              <a:buNone/>
            </a:pPr>
            <a:r>
              <a:rPr lang="ru-RU" sz="4800" dirty="0"/>
              <a:t>- Я, мышка-норушка! А ты кто? </a:t>
            </a:r>
            <a:r>
              <a:rPr lang="ru-RU" sz="4800" i="1" dirty="0"/>
              <a:t>(колокольчик)</a:t>
            </a:r>
            <a:br>
              <a:rPr lang="ru-RU" sz="4800" dirty="0"/>
            </a:br>
            <a:r>
              <a:rPr lang="ru-RU" sz="4800" dirty="0"/>
              <a:t>- А я лягушка – квакушка </a:t>
            </a:r>
            <a:r>
              <a:rPr lang="ru-RU" sz="4800" i="1" dirty="0"/>
              <a:t>(деревянные ложки)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- Иди ко мне жить! </a:t>
            </a:r>
            <a:r>
              <a:rPr lang="ru-RU" sz="4800" i="1" dirty="0"/>
              <a:t>(колокольчик). </a:t>
            </a:r>
            <a:r>
              <a:rPr lang="ru-RU" sz="4800" dirty="0"/>
              <a:t>Лягушка прыгнула в теремок. Стали они вдвоем жить.</a:t>
            </a:r>
            <a:br>
              <a:rPr lang="ru-RU" sz="4800" dirty="0"/>
            </a:br>
            <a:r>
              <a:rPr lang="ru-RU" sz="4800" dirty="0"/>
              <a:t>Бежит мимо зайчик-</a:t>
            </a:r>
            <a:r>
              <a:rPr lang="ru-RU" sz="4800" dirty="0" err="1"/>
              <a:t>побегайчик</a:t>
            </a:r>
            <a:r>
              <a:rPr lang="ru-RU" sz="4800" dirty="0"/>
              <a:t> </a:t>
            </a:r>
            <a:r>
              <a:rPr lang="ru-RU" sz="4800" i="1" dirty="0"/>
              <a:t>(треугольник)</a:t>
            </a:r>
            <a:r>
              <a:rPr lang="ru-RU" sz="4800" dirty="0"/>
              <a:t> остановился и спрашивает:</a:t>
            </a:r>
          </a:p>
          <a:p>
            <a:pPr marL="0" indent="0">
              <a:buNone/>
            </a:pPr>
            <a:r>
              <a:rPr lang="ru-RU" sz="4800" dirty="0"/>
              <a:t>- Терем-теремок! Кто в тереме живет?</a:t>
            </a:r>
          </a:p>
          <a:p>
            <a:pPr marL="0" indent="0">
              <a:buNone/>
            </a:pPr>
            <a:r>
              <a:rPr lang="ru-RU" sz="4800" dirty="0"/>
              <a:t>- Я мышка-норушка! </a:t>
            </a:r>
            <a:r>
              <a:rPr lang="ru-RU" sz="4800" i="1" dirty="0"/>
              <a:t>(колокольчик)</a:t>
            </a:r>
            <a:br>
              <a:rPr lang="ru-RU" sz="4800" dirty="0"/>
            </a:br>
            <a:r>
              <a:rPr lang="ru-RU" sz="4800" dirty="0"/>
              <a:t>- Я лягушка-квакушка! </a:t>
            </a:r>
            <a:r>
              <a:rPr lang="ru-RU" sz="4800" i="1" dirty="0"/>
              <a:t>(деревянные ложки)</a:t>
            </a:r>
            <a:r>
              <a:rPr lang="ru-RU" sz="4800" dirty="0"/>
              <a:t> А ты кто?</a:t>
            </a:r>
          </a:p>
          <a:p>
            <a:pPr marL="0" indent="0">
              <a:buNone/>
            </a:pPr>
            <a:r>
              <a:rPr lang="ru-RU" sz="4800" dirty="0"/>
              <a:t>- А я зайчик-</a:t>
            </a:r>
            <a:r>
              <a:rPr lang="ru-RU" sz="4800" dirty="0" err="1"/>
              <a:t>побегайчик</a:t>
            </a:r>
            <a:r>
              <a:rPr lang="ru-RU" sz="4800" dirty="0"/>
              <a:t>! </a:t>
            </a:r>
            <a:r>
              <a:rPr lang="ru-RU" sz="4800" i="1" dirty="0"/>
              <a:t>(треугольник)</a:t>
            </a:r>
            <a:br>
              <a:rPr lang="ru-RU" sz="4800" dirty="0"/>
            </a:br>
            <a:r>
              <a:rPr lang="ru-RU" sz="4800" dirty="0"/>
              <a:t>- Иди к нам жить! Заяц скок в теремок! Стали они втроем жить.</a:t>
            </a:r>
          </a:p>
          <a:p>
            <a:pPr marL="0" indent="0">
              <a:buNone/>
            </a:pPr>
            <a:r>
              <a:rPr lang="ru-RU" sz="4800" dirty="0"/>
              <a:t>Идет мимо лисичка-сестричка </a:t>
            </a:r>
            <a:r>
              <a:rPr lang="ru-RU" sz="4800" i="1" dirty="0"/>
              <a:t>(</a:t>
            </a:r>
            <a:r>
              <a:rPr lang="ru-RU" sz="4800" i="1" dirty="0" err="1"/>
              <a:t>шуршалочка</a:t>
            </a:r>
            <a:r>
              <a:rPr lang="ru-RU" sz="4800" i="1" dirty="0"/>
              <a:t>).</a:t>
            </a:r>
            <a:r>
              <a:rPr lang="ru-RU" sz="4800" dirty="0"/>
              <a:t> Постучала в окошко и спрашивает: - Терем-теремок! Кто в тереме живет?</a:t>
            </a:r>
            <a:br>
              <a:rPr lang="ru-RU" sz="4800" dirty="0"/>
            </a:br>
            <a:r>
              <a:rPr lang="ru-RU" sz="4800" dirty="0"/>
              <a:t>- Я мышка-норушка! </a:t>
            </a:r>
            <a:r>
              <a:rPr lang="ru-RU" sz="4800" i="1" dirty="0"/>
              <a:t>(колокольчик)</a:t>
            </a:r>
            <a:br>
              <a:rPr lang="ru-RU" sz="4800" dirty="0"/>
            </a:br>
            <a:r>
              <a:rPr lang="ru-RU" sz="4800" dirty="0"/>
              <a:t>- Я лягушка-квакушка! </a:t>
            </a:r>
            <a:r>
              <a:rPr lang="ru-RU" sz="4800" i="1" dirty="0"/>
              <a:t>(деревянные ложки)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- А я зайчик-</a:t>
            </a:r>
            <a:r>
              <a:rPr lang="ru-RU" sz="4800" dirty="0" err="1"/>
              <a:t>побегайчик</a:t>
            </a:r>
            <a:r>
              <a:rPr lang="ru-RU" sz="4800" dirty="0"/>
              <a:t>! </a:t>
            </a:r>
            <a:r>
              <a:rPr lang="ru-RU" sz="4800" i="1" dirty="0"/>
              <a:t>(треугольник)</a:t>
            </a:r>
            <a:br>
              <a:rPr lang="ru-RU" sz="4800" dirty="0"/>
            </a:br>
            <a:r>
              <a:rPr lang="ru-RU" sz="4800" dirty="0"/>
              <a:t>- А ты кто?</a:t>
            </a:r>
          </a:p>
          <a:p>
            <a:pPr marL="0" indent="0">
              <a:buNone/>
            </a:pPr>
            <a:r>
              <a:rPr lang="ru-RU" sz="4800" dirty="0"/>
              <a:t>- А я лисичка – сестричка! (</a:t>
            </a:r>
            <a:r>
              <a:rPr lang="ru-RU" sz="4800" dirty="0" err="1"/>
              <a:t>шуршалочка</a:t>
            </a:r>
            <a:r>
              <a:rPr lang="ru-RU" sz="4800" dirty="0"/>
              <a:t>)</a:t>
            </a:r>
            <a:br>
              <a:rPr lang="ru-RU" sz="4800" dirty="0"/>
            </a:br>
            <a:r>
              <a:rPr lang="ru-RU" sz="4800" dirty="0"/>
              <a:t>- Иди к нам жить! Прибежал волчок-серый бочок </a:t>
            </a:r>
            <a:r>
              <a:rPr lang="ru-RU" sz="4800" i="1" dirty="0"/>
              <a:t>(коробочка)</a:t>
            </a:r>
            <a:r>
              <a:rPr lang="ru-RU" sz="4800" dirty="0"/>
              <a:t>, заглянул в теремок и спрашивает:</a:t>
            </a:r>
          </a:p>
          <a:p>
            <a:pPr marL="0" indent="0">
              <a:buNone/>
            </a:pPr>
            <a:r>
              <a:rPr lang="ru-RU" sz="4800" dirty="0"/>
              <a:t>- Терем-теремок! Кто в тереме живет?</a:t>
            </a:r>
          </a:p>
          <a:p>
            <a:pPr marL="0" indent="0">
              <a:buNone/>
            </a:pPr>
            <a:r>
              <a:rPr lang="ru-RU" sz="4800" dirty="0"/>
              <a:t>- Я мышка-норушка! </a:t>
            </a:r>
            <a:r>
              <a:rPr lang="ru-RU" sz="4800" i="1" dirty="0"/>
              <a:t>(колокольчик)</a:t>
            </a:r>
            <a:r>
              <a:rPr lang="ru-RU" sz="4800" dirty="0"/>
              <a:t>- я лягушка-квакушка! </a:t>
            </a:r>
            <a:r>
              <a:rPr lang="ru-RU" sz="4800" i="1" dirty="0"/>
              <a:t>(деревянные ложки)</a:t>
            </a:r>
            <a:endParaRPr lang="ru-RU" sz="4800" dirty="0"/>
          </a:p>
          <a:p>
            <a:pPr marL="0" indent="0">
              <a:buNone/>
            </a:pPr>
            <a:r>
              <a:rPr lang="ru-RU" sz="4800" dirty="0"/>
              <a:t>- Я зайчик –</a:t>
            </a:r>
            <a:r>
              <a:rPr lang="ru-RU" sz="4800" dirty="0" err="1"/>
              <a:t>побегайчик</a:t>
            </a:r>
            <a:r>
              <a:rPr lang="ru-RU" sz="4800" dirty="0"/>
              <a:t>! </a:t>
            </a:r>
            <a:r>
              <a:rPr lang="ru-RU" sz="4800" i="1" dirty="0"/>
              <a:t>(треугольник)</a:t>
            </a:r>
            <a:br>
              <a:rPr lang="ru-RU" sz="4800" dirty="0"/>
            </a:br>
            <a:r>
              <a:rPr lang="ru-RU" sz="4800" dirty="0"/>
              <a:t>- Я лисичка-сестричка! </a:t>
            </a:r>
            <a:r>
              <a:rPr lang="ru-RU" sz="4800" i="1" dirty="0"/>
              <a:t>(</a:t>
            </a:r>
            <a:r>
              <a:rPr lang="ru-RU" sz="4800" i="1" dirty="0" err="1"/>
              <a:t>шуршалочка</a:t>
            </a:r>
            <a:r>
              <a:rPr lang="ru-RU" sz="4800" i="1" dirty="0"/>
              <a:t>)</a:t>
            </a:r>
            <a:r>
              <a:rPr lang="ru-RU" sz="4800" dirty="0"/>
              <a:t> А ты кто?</a:t>
            </a:r>
          </a:p>
          <a:p>
            <a:pPr marL="0" indent="0">
              <a:buNone/>
            </a:pPr>
            <a:r>
              <a:rPr lang="ru-RU" sz="4800" dirty="0"/>
              <a:t>- А я волчок-серый бочок! </a:t>
            </a:r>
            <a:r>
              <a:rPr lang="ru-RU" sz="4800" i="1" dirty="0"/>
              <a:t>(</a:t>
            </a:r>
            <a:r>
              <a:rPr lang="ru-RU" sz="4800" i="1" dirty="0" err="1"/>
              <a:t>стукалочка</a:t>
            </a:r>
            <a:r>
              <a:rPr lang="ru-RU" sz="4800" i="1" dirty="0"/>
              <a:t>)</a:t>
            </a:r>
            <a:r>
              <a:rPr lang="ru-RU" sz="4800" dirty="0"/>
              <a:t> Иди к нам жить! Волк влез в теремок. Стали они впятером жить. Вот они в теремке живут, песни поют. Вдруг идет медведь косолапый. </a:t>
            </a:r>
            <a:r>
              <a:rPr lang="ru-RU" sz="4800" i="1" dirty="0"/>
              <a:t>(барабан)</a:t>
            </a:r>
            <a:br>
              <a:rPr lang="ru-RU" sz="4800" dirty="0"/>
            </a:br>
            <a:r>
              <a:rPr lang="ru-RU" sz="4800" dirty="0"/>
              <a:t>Увидел медведь теремок, остановился и заревел:</a:t>
            </a:r>
          </a:p>
          <a:p>
            <a:pPr marL="0" indent="0">
              <a:buNone/>
            </a:pPr>
            <a:r>
              <a:rPr lang="ru-RU" sz="4800" dirty="0"/>
              <a:t>- Терем-теремок! Кто в тереме живет?</a:t>
            </a:r>
          </a:p>
          <a:p>
            <a:pPr marL="0" indent="0">
              <a:buNone/>
            </a:pPr>
            <a:r>
              <a:rPr lang="ru-RU" sz="4800" dirty="0"/>
              <a:t>- Я мышка-норушка! </a:t>
            </a:r>
            <a:r>
              <a:rPr lang="ru-RU" sz="4800" i="1" dirty="0"/>
              <a:t>(колокольчик)</a:t>
            </a:r>
            <a:br>
              <a:rPr lang="ru-RU" sz="4800" dirty="0"/>
            </a:br>
            <a:r>
              <a:rPr lang="ru-RU" sz="4800" dirty="0"/>
              <a:t>- Я лягушка-квакушка! </a:t>
            </a:r>
            <a:r>
              <a:rPr lang="ru-RU" sz="4800" i="1" dirty="0"/>
              <a:t>(деревянные ложки)</a:t>
            </a:r>
            <a:r>
              <a:rPr lang="ru-RU" sz="4800" dirty="0"/>
              <a:t> </a:t>
            </a:r>
          </a:p>
          <a:p>
            <a:pPr marL="0" indent="0">
              <a:buNone/>
            </a:pPr>
            <a:r>
              <a:rPr lang="ru-RU" sz="4800" dirty="0"/>
              <a:t>- Я зайчик –</a:t>
            </a:r>
            <a:r>
              <a:rPr lang="ru-RU" sz="4800" dirty="0" err="1"/>
              <a:t>побегайчик</a:t>
            </a:r>
            <a:r>
              <a:rPr lang="ru-RU" sz="4800" dirty="0"/>
              <a:t>!</a:t>
            </a:r>
            <a:r>
              <a:rPr lang="ru-RU" sz="4800" i="1" dirty="0"/>
              <a:t> (треугольник)</a:t>
            </a:r>
            <a:br>
              <a:rPr lang="ru-RU" sz="4800" dirty="0"/>
            </a:br>
            <a:r>
              <a:rPr lang="ru-RU" sz="4800" dirty="0"/>
              <a:t>- Я лисичка – сестричка! </a:t>
            </a:r>
            <a:r>
              <a:rPr lang="ru-RU" sz="4800" i="1" dirty="0"/>
              <a:t>(</a:t>
            </a:r>
            <a:r>
              <a:rPr lang="ru-RU" sz="4800" i="1" dirty="0" err="1"/>
              <a:t>шуршалочка</a:t>
            </a:r>
            <a:r>
              <a:rPr lang="ru-RU" sz="4800" i="1" dirty="0"/>
              <a:t>)</a:t>
            </a:r>
            <a:br>
              <a:rPr lang="ru-RU" sz="4800" dirty="0"/>
            </a:br>
            <a:r>
              <a:rPr lang="ru-RU" sz="4800" dirty="0"/>
              <a:t>- Я волчок – серый бочок! </a:t>
            </a:r>
            <a:r>
              <a:rPr lang="ru-RU" sz="4800" i="1" dirty="0"/>
              <a:t>(</a:t>
            </a:r>
            <a:r>
              <a:rPr lang="ru-RU" sz="4800" i="1" dirty="0" err="1"/>
              <a:t>стукалочка</a:t>
            </a:r>
            <a:r>
              <a:rPr lang="ru-RU" sz="4800" i="1" dirty="0"/>
              <a:t>)</a:t>
            </a:r>
            <a:r>
              <a:rPr lang="ru-RU" sz="4800" dirty="0"/>
              <a:t> А ты кто?</a:t>
            </a:r>
          </a:p>
          <a:p>
            <a:pPr marL="0" indent="0">
              <a:buNone/>
            </a:pPr>
            <a:r>
              <a:rPr lang="ru-RU" sz="4800" dirty="0"/>
              <a:t>- Я медведь косолапый! </a:t>
            </a:r>
            <a:r>
              <a:rPr lang="ru-RU" sz="4800" i="1" dirty="0"/>
              <a:t>(барабан)</a:t>
            </a:r>
            <a:br>
              <a:rPr lang="ru-RU" sz="4800" dirty="0"/>
            </a:br>
            <a:r>
              <a:rPr lang="ru-RU" sz="4800" dirty="0"/>
              <a:t>- Иди к нам жить! Медведь полез в теремок. </a:t>
            </a:r>
            <a:r>
              <a:rPr lang="ru-RU" sz="4800" i="1" dirty="0"/>
              <a:t>(барабан). </a:t>
            </a:r>
            <a:r>
              <a:rPr lang="ru-RU" sz="4800" dirty="0"/>
              <a:t>Лез-лез, никак не мог влезть и говорит:</a:t>
            </a:r>
          </a:p>
          <a:p>
            <a:pPr marL="0" indent="0">
              <a:buNone/>
            </a:pPr>
            <a:r>
              <a:rPr lang="ru-RU" sz="4800" dirty="0"/>
              <a:t>- А я лучше у вас на крыше буду жить.</a:t>
            </a:r>
            <a:br>
              <a:rPr lang="ru-RU" sz="4800" dirty="0"/>
            </a:br>
            <a:r>
              <a:rPr lang="ru-RU" sz="4800" dirty="0"/>
              <a:t>Влез медведь на крышу и только уселся — трах и развалился теремок. (смять пластиковый стаканчик).</a:t>
            </a:r>
          </a:p>
          <a:p>
            <a:pPr marL="0" indent="0">
              <a:buNone/>
            </a:pPr>
            <a:r>
              <a:rPr lang="ru-RU" sz="4800" dirty="0"/>
              <a:t>Еле-еле успели из него звери выскочить - все целы и невредимы. Принялись они бревна носить, доски пилить — новый теремок строить. </a:t>
            </a:r>
            <a:r>
              <a:rPr lang="ru-RU" sz="4800" i="1" dirty="0"/>
              <a:t>(все инструменты вместе).</a:t>
            </a:r>
            <a:r>
              <a:rPr lang="ru-RU" sz="4800" dirty="0"/>
              <a:t> Лучше прежнего построили!</a:t>
            </a:r>
          </a:p>
          <a:p>
            <a:pPr marL="0" indent="0">
              <a:buNone/>
            </a:pP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131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87893-4EA3-48F3-B257-771CFDB7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63408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ЗАЯЦ В ЛЕСУ</a:t>
            </a:r>
            <a:endParaRPr lang="ru-RU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C54C4A-A22B-48B4-8807-281D80E7D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3732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Жил-был заяц-трусишка. И всего этот заяц боялся.</a:t>
            </a:r>
            <a:br>
              <a:rPr lang="ru-RU" sz="1600" dirty="0"/>
            </a:br>
            <a:r>
              <a:rPr lang="ru-RU" sz="1600" dirty="0"/>
              <a:t>Вышел однажды он из дома. Не успел и трёх шагов сделать, а ёжик вдруг как зашуршит в кустах!</a:t>
            </a:r>
            <a:br>
              <a:rPr lang="ru-RU" sz="1600" dirty="0"/>
            </a:br>
            <a:r>
              <a:rPr lang="ru-RU" sz="1600" i="1" dirty="0"/>
              <a:t>(шуршим бумагой или пакетом)</a:t>
            </a:r>
            <a:br>
              <a:rPr lang="ru-RU" sz="1600" i="1" dirty="0"/>
            </a:br>
            <a:r>
              <a:rPr lang="ru-RU" sz="1600" dirty="0"/>
              <a:t>Испугался заяц и бежать.</a:t>
            </a:r>
            <a:br>
              <a:rPr lang="ru-RU" sz="1600" dirty="0"/>
            </a:br>
            <a:r>
              <a:rPr lang="ru-RU" sz="1600" i="1" dirty="0"/>
              <a:t>(стучим по барабану или используем деревянные ложки (быстро)</a:t>
            </a:r>
            <a:br>
              <a:rPr lang="ru-RU" sz="1600" dirty="0"/>
            </a:br>
            <a:r>
              <a:rPr lang="ru-RU" sz="1600" dirty="0"/>
              <a:t>Бежал, бежал, присел на пенёк отдохнуть, а дятел на сосне как застучит!</a:t>
            </a:r>
            <a:br>
              <a:rPr lang="ru-RU" sz="1600" dirty="0"/>
            </a:br>
            <a:r>
              <a:rPr lang="ru-RU" sz="1600" i="1" dirty="0"/>
              <a:t>(стучим палочкой по деревяшке)</a:t>
            </a:r>
            <a:br>
              <a:rPr lang="ru-RU" sz="1600" i="1" dirty="0"/>
            </a:br>
            <a:r>
              <a:rPr lang="ru-RU" sz="1600" dirty="0"/>
              <a:t>Бросился заяц бежать.</a:t>
            </a:r>
            <a:br>
              <a:rPr lang="ru-RU" sz="1600" dirty="0"/>
            </a:br>
            <a:r>
              <a:rPr lang="ru-RU" sz="1600" i="1" dirty="0"/>
              <a:t>(стучим по барабану или используем деревянные ложки (быстро)</a:t>
            </a:r>
            <a:br>
              <a:rPr lang="ru-RU" sz="1600" i="1" dirty="0"/>
            </a:br>
            <a:r>
              <a:rPr lang="ru-RU" sz="1600" dirty="0"/>
              <a:t>Бежал, бежал, забежал в самую чащу, а там сова крыльями как захлопает.</a:t>
            </a:r>
            <a:br>
              <a:rPr lang="ru-RU" sz="1600" dirty="0"/>
            </a:br>
            <a:r>
              <a:rPr lang="ru-RU" sz="1600" i="1" dirty="0"/>
              <a:t>(натягиваем руками ткань)</a:t>
            </a:r>
            <a:br>
              <a:rPr lang="ru-RU" sz="1600" i="1" dirty="0"/>
            </a:br>
            <a:r>
              <a:rPr lang="ru-RU" sz="1600" dirty="0"/>
              <a:t>Побежал заяц из леса к речке</a:t>
            </a:r>
            <a:br>
              <a:rPr lang="ru-RU" sz="1600" dirty="0"/>
            </a:br>
            <a:r>
              <a:rPr lang="ru-RU" sz="1600" i="1" dirty="0"/>
              <a:t>(стучим по барабану или используем деревянные ложки (быстро)</a:t>
            </a:r>
            <a:br>
              <a:rPr lang="ru-RU" sz="1600" i="1" dirty="0"/>
            </a:br>
            <a:r>
              <a:rPr lang="ru-RU" sz="1600" dirty="0"/>
              <a:t>А на берегу лягушки сидели.</a:t>
            </a:r>
            <a:br>
              <a:rPr lang="ru-RU" sz="1600" dirty="0"/>
            </a:br>
            <a:r>
              <a:rPr lang="ru-RU" sz="1600" dirty="0"/>
              <a:t>Увидели они зайца - и скок в воду.</a:t>
            </a:r>
            <a:br>
              <a:rPr lang="ru-RU" sz="1600" dirty="0"/>
            </a:br>
            <a:r>
              <a:rPr lang="ru-RU" sz="1600" i="1" dirty="0"/>
              <a:t>(проводим палочкой по ксилофону или шлёпаем ладонями по ногам)</a:t>
            </a:r>
            <a:br>
              <a:rPr lang="ru-RU" sz="1600" i="1" dirty="0"/>
            </a:br>
            <a:r>
              <a:rPr lang="ru-RU" sz="1600" dirty="0"/>
              <a:t>Тут заяц остановился и говорит:</a:t>
            </a:r>
            <a:br>
              <a:rPr lang="ru-RU" sz="1600" dirty="0"/>
            </a:br>
            <a:r>
              <a:rPr lang="ru-RU" sz="1600" dirty="0"/>
              <a:t>- А ведь есть звери, что меня, зайца, боятся!</a:t>
            </a:r>
            <a:br>
              <a:rPr lang="ru-RU" sz="1600" dirty="0"/>
            </a:br>
            <a:r>
              <a:rPr lang="ru-RU" sz="1600" dirty="0"/>
              <a:t>Сказал так и смело поскакал обратно в лес.</a:t>
            </a:r>
            <a:br>
              <a:rPr lang="ru-RU" sz="1600" dirty="0"/>
            </a:br>
            <a:r>
              <a:rPr lang="ru-RU" sz="1600" i="1" dirty="0"/>
              <a:t>(стучим по барабану или используем деревянные ложки (медленно)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01592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2B5C6-4B47-4A32-8484-8634FBFB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ЗИМА В ЛЕСУ</a:t>
            </a:r>
            <a:endParaRPr lang="ru-RU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C74063-F6C9-4EC2-98B0-989A11472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/>
              <a:t>Осенью в лесу мышки бегали с утра до вечера, собирая еду на зиму,</a:t>
            </a:r>
          </a:p>
          <a:p>
            <a:pPr marL="0" indent="0">
              <a:buNone/>
            </a:pPr>
            <a:r>
              <a:rPr lang="ru-RU" i="1" dirty="0"/>
              <a:t>(трещотка)</a:t>
            </a:r>
            <a:br>
              <a:rPr lang="ru-RU" i="1" dirty="0"/>
            </a:br>
            <a:r>
              <a:rPr lang="ru-RU" dirty="0"/>
              <a:t>а белочки прыгали по веткам, собирая орешки.</a:t>
            </a:r>
          </a:p>
          <a:p>
            <a:pPr marL="0" indent="0">
              <a:buNone/>
            </a:pPr>
            <a:r>
              <a:rPr lang="ru-RU" i="1" dirty="0"/>
              <a:t>(ложки)</a:t>
            </a:r>
            <a:br>
              <a:rPr lang="ru-RU" i="1" dirty="0"/>
            </a:br>
            <a:r>
              <a:rPr lang="ru-RU" dirty="0"/>
              <a:t>И вот с неба стали падать снежинки.</a:t>
            </a:r>
          </a:p>
          <a:p>
            <a:pPr marL="0" indent="0">
              <a:buNone/>
            </a:pPr>
            <a:r>
              <a:rPr lang="ru-RU" i="1" dirty="0"/>
              <a:t>(металлофон)</a:t>
            </a:r>
            <a:br>
              <a:rPr lang="ru-RU" i="1" dirty="0"/>
            </a:br>
            <a:r>
              <a:rPr lang="ru-RU" dirty="0"/>
              <a:t>Снег укрыл землю пушистым белым одеялом и на нем стали видны следы маленьких лапок.</a:t>
            </a:r>
          </a:p>
          <a:p>
            <a:pPr marL="0" indent="0">
              <a:buNone/>
            </a:pPr>
            <a:r>
              <a:rPr lang="ru-RU" i="1" dirty="0"/>
              <a:t>(треугольник)</a:t>
            </a:r>
            <a:br>
              <a:rPr lang="ru-RU" dirty="0"/>
            </a:br>
            <a:r>
              <a:rPr lang="ru-RU" dirty="0"/>
              <a:t>Белочки устраивали себе гнёзда на деревьях, а мыши попрятались в свои норки и делали себе гнёздышки из травы.</a:t>
            </a:r>
          </a:p>
          <a:p>
            <a:pPr marL="0" indent="0">
              <a:buNone/>
            </a:pPr>
            <a:r>
              <a:rPr lang="ru-RU" i="1" dirty="0"/>
              <a:t>(шуршать бумагой)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 всех было много еды. </a:t>
            </a:r>
          </a:p>
          <a:p>
            <a:pPr marL="0" indent="0">
              <a:buNone/>
            </a:pPr>
            <a:r>
              <a:rPr lang="ru-RU" i="1" dirty="0"/>
              <a:t>(гофрированный картон)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В лесу шумел холодный зимний ветер,</a:t>
            </a:r>
          </a:p>
          <a:p>
            <a:pPr marL="0" indent="0">
              <a:buNone/>
            </a:pPr>
            <a:r>
              <a:rPr lang="ru-RU" i="1" dirty="0"/>
              <a:t>(дуть)</a:t>
            </a:r>
            <a:br>
              <a:rPr lang="ru-RU" i="1" dirty="0"/>
            </a:br>
            <a:r>
              <a:rPr lang="ru-RU" dirty="0"/>
              <a:t>но белочкам было тепло в своих гнёздах</a:t>
            </a:r>
          </a:p>
          <a:p>
            <a:pPr marL="0" indent="0">
              <a:buNone/>
            </a:pPr>
            <a:r>
              <a:rPr lang="ru-RU" i="1" dirty="0"/>
              <a:t>(цокать языком)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 мышкам было хорошо в своих маленьких норках.</a:t>
            </a:r>
          </a:p>
          <a:p>
            <a:pPr marL="0" indent="0">
              <a:buNone/>
            </a:pPr>
            <a:r>
              <a:rPr lang="ru-RU" i="1" dirty="0"/>
              <a:t>(пищать)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53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092F2-F2EB-4C39-A38A-3326BDA5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ГЛУПАЯ ЛИСИЧКА</a:t>
            </a:r>
            <a:endParaRPr lang="ru-RU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D267C-2C92-4969-A6D9-49379CF15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32859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4900" dirty="0"/>
              <a:t>Бежала лисичка по лесу, видит – на веточке колокольчик висит и звенит.</a:t>
            </a:r>
          </a:p>
          <a:p>
            <a:pPr marL="0" indent="0">
              <a:buNone/>
            </a:pPr>
            <a:r>
              <a:rPr lang="ru-RU" sz="4900" i="1" dirty="0"/>
              <a:t>(колокольчик)</a:t>
            </a:r>
            <a:br>
              <a:rPr lang="ru-RU" sz="4900" dirty="0"/>
            </a:br>
            <a:r>
              <a:rPr lang="ru-RU" sz="4900" dirty="0"/>
              <a:t>Голосок у тебя хороший, а сам ты плохой - сказала лисичка. Не возьму тебя! И побежала лисичка дальше.</a:t>
            </a:r>
            <a:br>
              <a:rPr lang="ru-RU" sz="4900" dirty="0"/>
            </a:br>
            <a:r>
              <a:rPr lang="ru-RU" sz="4900" i="1" dirty="0"/>
              <a:t>(звенеть колокольчиком)</a:t>
            </a:r>
            <a:br>
              <a:rPr lang="ru-RU" sz="4900" i="1" dirty="0"/>
            </a:br>
            <a:r>
              <a:rPr lang="ru-RU" sz="4900" dirty="0"/>
              <a:t>Бежит лисичка, бежит, а на земле бутылочка лежит и гудит.</a:t>
            </a:r>
            <a:br>
              <a:rPr lang="ru-RU" sz="4900" dirty="0"/>
            </a:br>
            <a:r>
              <a:rPr lang="ru-RU" sz="4900" i="1" dirty="0"/>
              <a:t>(дуть в бутылку)</a:t>
            </a:r>
            <a:br>
              <a:rPr lang="ru-RU" sz="4900" i="1" dirty="0"/>
            </a:br>
            <a:r>
              <a:rPr lang="ru-RU" sz="4900" dirty="0"/>
              <a:t>- Напугать меня хочет! – сказала лисичка.</a:t>
            </a:r>
            <a:br>
              <a:rPr lang="ru-RU" sz="4900" dirty="0"/>
            </a:br>
            <a:r>
              <a:rPr lang="ru-RU" sz="4900" dirty="0"/>
              <a:t>А я её сейчас утоплю!</a:t>
            </a:r>
            <a:br>
              <a:rPr lang="ru-RU" sz="4900" dirty="0"/>
            </a:br>
            <a:r>
              <a:rPr lang="ru-RU" sz="4900" dirty="0"/>
              <a:t>Схватила лисичка бутылку и прибежала к речке.</a:t>
            </a:r>
            <a:br>
              <a:rPr lang="ru-RU" sz="4900" dirty="0"/>
            </a:br>
            <a:r>
              <a:rPr lang="ru-RU" sz="4900" i="1" dirty="0"/>
              <a:t>(барабанить пальцами)</a:t>
            </a:r>
            <a:br>
              <a:rPr lang="ru-RU" sz="4900" i="1" dirty="0"/>
            </a:br>
            <a:r>
              <a:rPr lang="ru-RU" sz="4900" dirty="0"/>
              <a:t>Стала лисичка бутылку топить, а она булькает и тянет лисичку в воду.</a:t>
            </a:r>
            <a:br>
              <a:rPr lang="ru-RU" sz="4900" dirty="0"/>
            </a:br>
            <a:r>
              <a:rPr lang="ru-RU" sz="4900" i="1" dirty="0"/>
              <a:t>(дуть через трубку в воду)</a:t>
            </a:r>
            <a:br>
              <a:rPr lang="ru-RU" sz="4900" i="1" dirty="0"/>
            </a:br>
            <a:r>
              <a:rPr lang="ru-RU" sz="4900" dirty="0"/>
              <a:t>Еле выбралась лисичка из речки на берег и дальше побежала.</a:t>
            </a:r>
            <a:br>
              <a:rPr lang="ru-RU" sz="4900" dirty="0"/>
            </a:br>
            <a:r>
              <a:rPr lang="ru-RU" sz="4900" i="1" dirty="0"/>
              <a:t>(кастаньеты)</a:t>
            </a:r>
            <a:br>
              <a:rPr lang="ru-RU" sz="4900" i="1" dirty="0"/>
            </a:br>
            <a:r>
              <a:rPr lang="ru-RU" sz="4900" dirty="0"/>
              <a:t>Бежит лисичка, вдруг видит – а на дороге капкан.</a:t>
            </a:r>
            <a:br>
              <a:rPr lang="ru-RU" sz="4900" dirty="0"/>
            </a:br>
            <a:r>
              <a:rPr lang="ru-RU" sz="4900" dirty="0"/>
              <a:t>- Какую-то железку потеряли! – сказала лисичка.</a:t>
            </a:r>
            <a:br>
              <a:rPr lang="ru-RU" sz="4900" dirty="0"/>
            </a:br>
            <a:r>
              <a:rPr lang="ru-RU" sz="4900" dirty="0"/>
              <a:t>Посижу - ка я на ней, отдохну.</a:t>
            </a:r>
            <a:br>
              <a:rPr lang="ru-RU" sz="4900" dirty="0"/>
            </a:br>
            <a:r>
              <a:rPr lang="ru-RU" sz="4900" dirty="0"/>
              <a:t>Только лисичка присела, а капкан вдруг… цап её за хвост!</a:t>
            </a:r>
            <a:br>
              <a:rPr lang="ru-RU" sz="4900" dirty="0"/>
            </a:br>
            <a:r>
              <a:rPr lang="ru-RU" sz="4900" i="1" dirty="0"/>
              <a:t>(тарелка)</a:t>
            </a:r>
            <a:br>
              <a:rPr lang="ru-RU" sz="4900" dirty="0"/>
            </a:br>
            <a:r>
              <a:rPr lang="ru-RU" sz="4900" dirty="0"/>
              <a:t>Уж лисичка его царапала – царапала,</a:t>
            </a:r>
            <a:br>
              <a:rPr lang="ru-RU" sz="4900" dirty="0"/>
            </a:br>
            <a:r>
              <a:rPr lang="ru-RU" sz="4900" i="1" dirty="0"/>
              <a:t>(пластик барабана)</a:t>
            </a:r>
            <a:br>
              <a:rPr lang="ru-RU" sz="4900" dirty="0"/>
            </a:br>
            <a:r>
              <a:rPr lang="ru-RU" sz="4900" dirty="0"/>
              <a:t>Стучала – стучала…</a:t>
            </a:r>
            <a:br>
              <a:rPr lang="ru-RU" sz="4900" dirty="0"/>
            </a:br>
            <a:r>
              <a:rPr lang="ru-RU" sz="4900" i="1" dirty="0"/>
              <a:t>(стучать по барабану)</a:t>
            </a:r>
            <a:br>
              <a:rPr lang="ru-RU" sz="4900" i="1" dirty="0"/>
            </a:br>
            <a:r>
              <a:rPr lang="ru-RU" sz="4900" dirty="0"/>
              <a:t>еле вырвалась! И скорей домой побежала.</a:t>
            </a:r>
            <a:r>
              <a:rPr lang="ru-RU" sz="4900" i="1" dirty="0"/>
              <a:t> </a:t>
            </a:r>
            <a:endParaRPr lang="ru-RU" sz="4900" dirty="0"/>
          </a:p>
          <a:p>
            <a:pPr marL="0" indent="0">
              <a:buNone/>
            </a:pPr>
            <a:r>
              <a:rPr lang="ru-RU" sz="4900" i="1" dirty="0"/>
              <a:t>(барабанить пальцами)</a:t>
            </a:r>
            <a:endParaRPr lang="ru-RU" sz="49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469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77907-5913-427F-982A-F5C88EEA1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ЛИСА И РЫБА</a:t>
            </a:r>
            <a:endParaRPr lang="ru-RU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DA665D-9CC3-45D2-B491-EDFC0A693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528" y="98072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Вёз как-то дед на санях рыбы целый мешок.</a:t>
            </a:r>
            <a:br>
              <a:rPr lang="ru-RU" dirty="0"/>
            </a:br>
            <a:r>
              <a:rPr lang="ru-RU" dirty="0"/>
              <a:t>Лошадка бежит, копытами стучит, бубенчиком звенит.</a:t>
            </a:r>
          </a:p>
          <a:p>
            <a:pPr marL="0" indent="0">
              <a:buNone/>
            </a:pPr>
            <a:r>
              <a:rPr lang="ru-RU" i="1" dirty="0"/>
              <a:t>(бубенцы)</a:t>
            </a:r>
            <a:br>
              <a:rPr lang="ru-RU" i="1" dirty="0"/>
            </a:br>
            <a:r>
              <a:rPr lang="ru-RU" dirty="0"/>
              <a:t>Видит дед – на дороге лиса лежит, обрадовался: «Вот будет моей старухе воротник на шубу!» - бросил он лису в сани,</a:t>
            </a:r>
          </a:p>
          <a:p>
            <a:pPr marL="0" indent="0">
              <a:buNone/>
            </a:pPr>
            <a:r>
              <a:rPr lang="ru-RU" i="1" dirty="0"/>
              <a:t>(барабан)</a:t>
            </a:r>
            <a:br>
              <a:rPr lang="ru-RU" i="1" dirty="0"/>
            </a:br>
            <a:r>
              <a:rPr lang="ru-RU" dirty="0"/>
              <a:t>а сам пошёл впереди.</a:t>
            </a:r>
          </a:p>
          <a:p>
            <a:pPr marL="0" indent="0">
              <a:buNone/>
            </a:pPr>
            <a:r>
              <a:rPr lang="ru-RU" i="1" dirty="0"/>
              <a:t>(целлофан)</a:t>
            </a:r>
            <a:br>
              <a:rPr lang="ru-RU" i="1" dirty="0"/>
            </a:br>
            <a:r>
              <a:rPr lang="ru-RU" dirty="0"/>
              <a:t>лошадка бежит, колокольчиком звенит,</a:t>
            </a:r>
          </a:p>
          <a:p>
            <a:pPr marL="0" indent="0">
              <a:buNone/>
            </a:pPr>
            <a:r>
              <a:rPr lang="ru-RU" i="1" dirty="0"/>
              <a:t>(бубенцы/ коробочка)</a:t>
            </a:r>
            <a:br>
              <a:rPr lang="ru-RU" dirty="0"/>
            </a:br>
            <a:r>
              <a:rPr lang="ru-RU" dirty="0"/>
              <a:t>а лисичка стала выбрасывать из воза по рыбке, да по рыбке</a:t>
            </a:r>
            <a:br>
              <a:rPr lang="ru-RU" dirty="0"/>
            </a:br>
            <a:r>
              <a:rPr lang="ru-RU" i="1" dirty="0"/>
              <a:t>(ксилофон глиссандо)</a:t>
            </a:r>
            <a:br>
              <a:rPr lang="ru-RU" dirty="0"/>
            </a:br>
            <a:r>
              <a:rPr lang="ru-RU" dirty="0"/>
              <a:t>Выбросила всю рыбку, и сама убежала</a:t>
            </a:r>
            <a:br>
              <a:rPr lang="ru-RU" dirty="0"/>
            </a:br>
            <a:r>
              <a:rPr lang="ru-RU" i="1" dirty="0"/>
              <a:t>(барабанить пальцами)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492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8F638A-C5B3-4EEE-973E-E62571763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«ИДЁТ КОЗА РОГАТАЯ»</a:t>
            </a:r>
            <a:endParaRPr lang="ru-RU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8A527C-529E-4FC7-8273-2A2ABC334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48" y="116601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Идет коза рогатая, идет коза богатая:</a:t>
            </a:r>
          </a:p>
          <a:p>
            <a:pPr marL="0" indent="0">
              <a:buNone/>
            </a:pPr>
            <a:r>
              <a:rPr lang="ru-RU" i="1" dirty="0"/>
              <a:t>(погремушка)</a:t>
            </a:r>
            <a:br>
              <a:rPr lang="ru-RU" i="1" dirty="0"/>
            </a:br>
            <a:r>
              <a:rPr lang="ru-RU" dirty="0"/>
              <a:t>Ножками топ, топ!</a:t>
            </a:r>
          </a:p>
          <a:p>
            <a:pPr marL="0" indent="0">
              <a:buNone/>
            </a:pPr>
            <a:r>
              <a:rPr lang="ru-RU" i="1" dirty="0"/>
              <a:t>(барабан)</a:t>
            </a:r>
            <a:br>
              <a:rPr lang="ru-RU" dirty="0"/>
            </a:br>
            <a:r>
              <a:rPr lang="ru-RU" dirty="0"/>
              <a:t>Глазками хлоп! Хлоп!</a:t>
            </a:r>
          </a:p>
          <a:p>
            <a:pPr marL="0" indent="0">
              <a:buNone/>
            </a:pPr>
            <a:r>
              <a:rPr lang="ru-RU" i="1" dirty="0"/>
              <a:t>(треугольник)</a:t>
            </a:r>
            <a:br>
              <a:rPr lang="ru-RU" i="1" dirty="0"/>
            </a:br>
            <a:r>
              <a:rPr lang="ru-RU" dirty="0"/>
              <a:t>Кто кашки не ест, кто молока не пьет,</a:t>
            </a:r>
          </a:p>
          <a:p>
            <a:pPr marL="0" indent="0">
              <a:buNone/>
            </a:pPr>
            <a:r>
              <a:rPr lang="ru-RU" i="1" dirty="0"/>
              <a:t>(удары по металлофону)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того забодает, забодает.</a:t>
            </a:r>
          </a:p>
          <a:p>
            <a:pPr marL="0" indent="0">
              <a:buNone/>
            </a:pPr>
            <a:r>
              <a:rPr lang="ru-RU" i="1" dirty="0"/>
              <a:t>(глиссандо на металлофоне)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199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16EAE1-63E4-40D9-843E-2167481BB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ОСЕННЯЯ СКАЗКА</a:t>
            </a:r>
            <a:endParaRPr lang="ru-RU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F6BAE8-C800-4B18-97FB-0235A194A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960" y="865312"/>
            <a:ext cx="8229600" cy="49399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br>
              <a:rPr lang="ru-RU" b="1" i="1" dirty="0"/>
            </a:br>
            <a:r>
              <a:rPr lang="ru-RU" sz="3800" dirty="0"/>
              <a:t>Тихо бродит по дорожке осень в золотой одежке</a:t>
            </a:r>
          </a:p>
          <a:p>
            <a:pPr marL="0" indent="0">
              <a:buNone/>
            </a:pPr>
            <a:r>
              <a:rPr lang="ru-RU" sz="3800" i="1" dirty="0"/>
              <a:t>(тихо бьют ладошками по барабану)</a:t>
            </a:r>
            <a:endParaRPr lang="ru-RU" sz="3800" dirty="0"/>
          </a:p>
          <a:p>
            <a:pPr marL="0" indent="0">
              <a:buNone/>
            </a:pPr>
            <a:r>
              <a:rPr lang="ru-RU" sz="3800" dirty="0"/>
              <a:t>Где листочком зашуршит</a:t>
            </a:r>
            <a:br>
              <a:rPr lang="ru-RU" sz="3800" dirty="0"/>
            </a:br>
            <a:r>
              <a:rPr lang="ru-RU" sz="3800" i="1" dirty="0"/>
              <a:t>(маракасы)</a:t>
            </a:r>
            <a:br>
              <a:rPr lang="ru-RU" sz="3800" i="1" dirty="0"/>
            </a:br>
            <a:r>
              <a:rPr lang="ru-RU" sz="3800" dirty="0"/>
              <a:t>Где дождинкой зазвенит</a:t>
            </a:r>
            <a:br>
              <a:rPr lang="ru-RU" sz="3800" dirty="0"/>
            </a:br>
            <a:r>
              <a:rPr lang="ru-RU" sz="3800" i="1" dirty="0"/>
              <a:t>(колокольчик)</a:t>
            </a:r>
            <a:br>
              <a:rPr lang="ru-RU" sz="3800" i="1" dirty="0"/>
            </a:br>
            <a:r>
              <a:rPr lang="ru-RU" sz="3800" dirty="0"/>
              <a:t>Раздается громкий стук, это дятел - тук да тук!</a:t>
            </a:r>
          </a:p>
          <a:p>
            <a:pPr marL="0" indent="0">
              <a:buNone/>
            </a:pPr>
            <a:r>
              <a:rPr lang="ru-RU" sz="3800" i="1" dirty="0"/>
              <a:t>(деревянные палочки, кубики)</a:t>
            </a:r>
            <a:endParaRPr lang="ru-RU" sz="3800" dirty="0"/>
          </a:p>
          <a:p>
            <a:pPr marL="0" indent="0">
              <a:buNone/>
            </a:pPr>
            <a:r>
              <a:rPr lang="ru-RU" sz="3800" dirty="0"/>
              <a:t>Дятел делает дупло, белке будет там тепло</a:t>
            </a:r>
            <a:br>
              <a:rPr lang="ru-RU" sz="3800" dirty="0"/>
            </a:br>
            <a:r>
              <a:rPr lang="ru-RU" sz="3800" i="1" dirty="0"/>
              <a:t>(ксилофон)</a:t>
            </a:r>
            <a:br>
              <a:rPr lang="ru-RU" sz="3800" i="1" dirty="0"/>
            </a:br>
            <a:r>
              <a:rPr lang="ru-RU" sz="3800" dirty="0"/>
              <a:t>Ветерок вдруг налетел, по деревьям пошумел</a:t>
            </a:r>
          </a:p>
          <a:p>
            <a:pPr marL="0" indent="0">
              <a:buNone/>
            </a:pPr>
            <a:r>
              <a:rPr lang="ru-RU" sz="3800" i="1" dirty="0"/>
              <a:t>(шуршалки (целлофановый пакетик)</a:t>
            </a:r>
            <a:endParaRPr lang="ru-RU" sz="3800" dirty="0"/>
          </a:p>
          <a:p>
            <a:pPr marL="0" indent="0">
              <a:buNone/>
            </a:pPr>
            <a:r>
              <a:rPr lang="ru-RU" sz="3800" dirty="0"/>
              <a:t>Громче завывает, тучки собирает</a:t>
            </a:r>
          </a:p>
          <a:p>
            <a:pPr marL="0" indent="0">
              <a:buNone/>
            </a:pPr>
            <a:r>
              <a:rPr lang="ru-RU" sz="3800" i="1" dirty="0"/>
              <a:t>(тремоло бубнов)</a:t>
            </a:r>
            <a:endParaRPr lang="ru-RU" sz="3800" dirty="0"/>
          </a:p>
          <a:p>
            <a:pPr marL="0" indent="0">
              <a:buNone/>
            </a:pPr>
            <a:r>
              <a:rPr lang="ru-RU" sz="3800" dirty="0"/>
              <a:t>Дождик - динь, дождик - дон! Капель бойкий перезвон</a:t>
            </a:r>
            <a:br>
              <a:rPr lang="ru-RU" sz="3800" dirty="0"/>
            </a:br>
            <a:r>
              <a:rPr lang="ru-RU" sz="3800" i="1" dirty="0"/>
              <a:t>(треугольник)</a:t>
            </a:r>
            <a:br>
              <a:rPr lang="ru-RU" sz="3800" i="1" dirty="0"/>
            </a:br>
            <a:r>
              <a:rPr lang="ru-RU" sz="3800" dirty="0"/>
              <a:t>Все звенит, стучит, поет. Осень яркая идет!</a:t>
            </a:r>
          </a:p>
          <a:p>
            <a:pPr marL="0" indent="0">
              <a:buNone/>
            </a:pPr>
            <a:r>
              <a:rPr lang="ru-RU" sz="3800" i="1" dirty="0"/>
              <a:t>(все инструменты играют вместе)</a:t>
            </a:r>
            <a:endParaRPr lang="ru-RU" sz="3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878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185</Words>
  <Application>Microsoft Office PowerPoint</Application>
  <PresentationFormat>Экран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Тема Office</vt:lpstr>
      <vt:lpstr>Картотека  сказочек-шумелок</vt:lpstr>
      <vt:lpstr>Мышиная история</vt:lpstr>
      <vt:lpstr>«ТЕРЕМОК»</vt:lpstr>
      <vt:lpstr>ЗАЯЦ В ЛЕСУ</vt:lpstr>
      <vt:lpstr>ЗИМА В ЛЕСУ</vt:lpstr>
      <vt:lpstr>ГЛУПАЯ ЛИСИЧКА</vt:lpstr>
      <vt:lpstr>ЛИСА И РЫБА</vt:lpstr>
      <vt:lpstr>«ИДЁТ КОЗА РОГАТАЯ»</vt:lpstr>
      <vt:lpstr>ОСЕННЯЯ СКАЗКА</vt:lpstr>
      <vt:lpstr>«ПЫХ»</vt:lpstr>
      <vt:lpstr>Интернет-ресурсы: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Наталья</dc:creator>
  <cp:lastModifiedBy>Алексей Перепелица</cp:lastModifiedBy>
  <cp:revision>4</cp:revision>
  <dcterms:created xsi:type="dcterms:W3CDTF">2014-10-17T02:33:30Z</dcterms:created>
  <dcterms:modified xsi:type="dcterms:W3CDTF">2023-09-18T21:32:20Z</dcterms:modified>
</cp:coreProperties>
</file>