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0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зелёный\Рисунок2.png"/>
          <p:cNvPicPr>
            <a:picLocks noChangeAspect="1" noChangeArrowheads="1"/>
          </p:cNvPicPr>
          <p:nvPr/>
        </p:nvPicPr>
        <p:blipFill>
          <a:blip r:embed="rId3" cstate="print"/>
          <a:srcRect l="129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User\Desktop\театральнве\театральные маски\с зелёным веером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810374" y="0"/>
            <a:ext cx="2333626" cy="23829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7772400" cy="1470025"/>
          </a:xfrm>
          <a:solidFill>
            <a:srgbClr val="CCFFCC">
              <a:alpha val="52000"/>
            </a:srgbClr>
          </a:solidFill>
          <a:ln>
            <a:noFill/>
          </a:ln>
        </p:spPr>
        <p:txBody>
          <a:bodyPr>
            <a:normAutofit/>
          </a:bodyPr>
          <a:lstStyle>
            <a:lvl1pPr>
              <a:defRPr sz="6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293096"/>
            <a:ext cx="6400800" cy="1752600"/>
          </a:xfrm>
          <a:solidFill>
            <a:srgbClr val="CCFFCC">
              <a:alpha val="52000"/>
            </a:srgbClr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Monotype Corsiva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762D-7EB8-434D-869F-347721D0BB35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88F1-8040-4179-B830-88D262BD59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зелёный\3233118.png"/>
          <p:cNvPicPr>
            <a:picLocks noChangeAspect="1" noChangeArrowheads="1"/>
          </p:cNvPicPr>
          <p:nvPr/>
        </p:nvPicPr>
        <p:blipFill>
          <a:blip r:embed="rId2" cstate="print"/>
          <a:srcRect l="11631" t="9219" r="12770" b="9482"/>
          <a:stretch>
            <a:fillRect/>
          </a:stretch>
        </p:blipFill>
        <p:spPr bwMode="auto">
          <a:xfrm>
            <a:off x="0" y="0"/>
            <a:ext cx="28808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7"/>
            <a:ext cx="4896544" cy="1225625"/>
          </a:xfrm>
          <a:solidFill>
            <a:srgbClr val="CCFFCC">
              <a:alpha val="55000"/>
            </a:srgbClr>
          </a:solidFill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solidFill>
            <a:srgbClr val="CCFFCC">
              <a:alpha val="55000"/>
            </a:srgbClr>
          </a:solidFill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762D-7EB8-434D-869F-347721D0BB35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88F1-8040-4179-B830-88D262BD5901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4" descr="C:\Users\User\Desktop\театральнве\театральные маски\с зелёным веером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48922" y="0"/>
            <a:ext cx="1595078" cy="1628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зелёный\Рисунок2.png"/>
          <p:cNvPicPr>
            <a:picLocks noChangeAspect="1" noChangeArrowheads="1"/>
          </p:cNvPicPr>
          <p:nvPr/>
        </p:nvPicPr>
        <p:blipFill>
          <a:blip r:embed="rId2" cstate="print"/>
          <a:srcRect l="26370" t="6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492896"/>
            <a:ext cx="637098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27784" y="4293096"/>
            <a:ext cx="5938937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762D-7EB8-434D-869F-347721D0BB35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88F1-8040-4179-B830-88D262BD5901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4" descr="C:\Users\User\Desktop\театральнве\театральные маски\с зелёным веером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48922" y="332656"/>
            <a:ext cx="1595078" cy="1628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зелёный\3233118.png"/>
          <p:cNvPicPr>
            <a:picLocks noChangeAspect="1" noChangeArrowheads="1"/>
          </p:cNvPicPr>
          <p:nvPr/>
        </p:nvPicPr>
        <p:blipFill>
          <a:blip r:embed="rId2" cstate="print"/>
          <a:srcRect l="20121" t="12309" r="12770" b="9482"/>
          <a:stretch>
            <a:fillRect/>
          </a:stretch>
        </p:blipFill>
        <p:spPr bwMode="auto">
          <a:xfrm>
            <a:off x="0" y="0"/>
            <a:ext cx="25573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5328592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solidFill>
            <a:srgbClr val="CCFFCC">
              <a:alpha val="44000"/>
            </a:srgb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solidFill>
            <a:srgbClr val="CCFFCC">
              <a:alpha val="44000"/>
            </a:srgb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762D-7EB8-434D-869F-347721D0BB35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88F1-8040-4179-B830-88D262BD5901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4" descr="C:\Users\User\Desktop\театральнве\театральные маски\с зелёным веером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48922" y="0"/>
            <a:ext cx="1595078" cy="1628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зелёный\3233118.png"/>
          <p:cNvPicPr>
            <a:picLocks noChangeAspect="1" noChangeArrowheads="1"/>
          </p:cNvPicPr>
          <p:nvPr/>
        </p:nvPicPr>
        <p:blipFill>
          <a:blip r:embed="rId2" cstate="print"/>
          <a:srcRect l="20121" t="12309" r="12770" b="9482"/>
          <a:stretch>
            <a:fillRect/>
          </a:stretch>
        </p:blipFill>
        <p:spPr bwMode="auto">
          <a:xfrm flipH="1">
            <a:off x="6553261" y="0"/>
            <a:ext cx="259073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762D-7EB8-434D-869F-347721D0BB35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88F1-8040-4179-B830-88D262BD5901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Picture 4" descr="C:\Users\User\Desktop\театральнве\театральные маски\с зелёным веером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48922" y="0"/>
            <a:ext cx="1595078" cy="1628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зелёный\Рисунок2.png"/>
          <p:cNvPicPr>
            <a:picLocks noChangeAspect="1" noChangeArrowheads="1"/>
          </p:cNvPicPr>
          <p:nvPr/>
        </p:nvPicPr>
        <p:blipFill>
          <a:blip r:embed="rId2" cstate="print"/>
          <a:srcRect l="26370" t="6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3752"/>
            <a:ext cx="6321896" cy="1143000"/>
          </a:xfrm>
          <a:noFill/>
        </p:spPr>
        <p:txBody>
          <a:bodyPr/>
          <a:lstStyle>
            <a:lvl1pPr>
              <a:defRPr b="0">
                <a:solidFill>
                  <a:srgbClr val="E1FFE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762D-7EB8-434D-869F-347721D0BB35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88F1-8040-4179-B830-88D262BD590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4" descr="C:\Users\User\Desktop\театральнве\театральные маски\с зелёным веером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48922" y="0"/>
            <a:ext cx="1595078" cy="1628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зелёный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762D-7EB8-434D-869F-347721D0BB35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88F1-8040-4179-B830-88D262BD5901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Picture 4" descr="C:\Users\User\Desktop\театральнве\театральные маски\с зелёным веером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48922" y="0"/>
            <a:ext cx="1595078" cy="1628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2762D-7EB8-434D-869F-347721D0BB35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088F1-8040-4179-B830-88D262BD590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onotype Corsiva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onotype Corsiva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onotype Corsiva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onotype Corsiva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onotype Corsiva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onotype Corsiva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61867"/>
            <a:ext cx="6262464" cy="1470025"/>
          </a:xfrm>
          <a:solidFill>
            <a:schemeClr val="bg1">
              <a:alpha val="52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/>
              <a:t>Мастер-класс </a:t>
            </a:r>
            <a:br>
              <a:rPr lang="ru-RU" dirty="0"/>
            </a:br>
            <a:r>
              <a:rPr lang="ru-RU" dirty="0"/>
              <a:t>«Театр из втулок»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3645024"/>
            <a:ext cx="5198082" cy="2088232"/>
          </a:xfrm>
          <a:solidFill>
            <a:schemeClr val="bg1">
              <a:alpha val="52000"/>
            </a:schemeClr>
          </a:solidFill>
        </p:spPr>
        <p:txBody>
          <a:bodyPr>
            <a:noAutofit/>
          </a:bodyPr>
          <a:lstStyle/>
          <a:p>
            <a:pPr algn="r">
              <a:lnSpc>
                <a:spcPct val="120000"/>
              </a:lnSpc>
            </a:pPr>
            <a:r>
              <a:rPr lang="ru-RU" sz="2000" dirty="0"/>
              <a:t>Презентацию подготовила </a:t>
            </a:r>
          </a:p>
          <a:p>
            <a:pPr algn="r">
              <a:lnSpc>
                <a:spcPct val="120000"/>
              </a:lnSpc>
            </a:pPr>
            <a:r>
              <a:rPr lang="ru-RU" sz="2000" dirty="0"/>
              <a:t>музыкальный руководитель </a:t>
            </a:r>
          </a:p>
          <a:p>
            <a:pPr algn="r">
              <a:lnSpc>
                <a:spcPct val="120000"/>
              </a:lnSpc>
            </a:pPr>
            <a:r>
              <a:rPr lang="ru-RU" sz="2000" dirty="0"/>
              <a:t>первой квалификационной категории </a:t>
            </a:r>
          </a:p>
          <a:p>
            <a:pPr algn="r">
              <a:lnSpc>
                <a:spcPct val="120000"/>
              </a:lnSpc>
            </a:pPr>
            <a:r>
              <a:rPr lang="ru-RU" sz="2000" dirty="0"/>
              <a:t>МБДОУ  детский сад № 41 комбинированного вида </a:t>
            </a:r>
          </a:p>
          <a:p>
            <a:pPr algn="r">
              <a:lnSpc>
                <a:spcPct val="120000"/>
              </a:lnSpc>
            </a:pPr>
            <a:r>
              <a:rPr lang="ru-RU" sz="2000" dirty="0"/>
              <a:t>Перепелица Елена Викторовна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0B1AB38-3FDB-4D26-A482-988F9A2833BF}"/>
              </a:ext>
            </a:extLst>
          </p:cNvPr>
          <p:cNvSpPr/>
          <p:nvPr/>
        </p:nvSpPr>
        <p:spPr>
          <a:xfrm>
            <a:off x="3347864" y="6093296"/>
            <a:ext cx="1872629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1600" dirty="0" err="1">
                <a:solidFill>
                  <a:prstClr val="black"/>
                </a:solidFill>
                <a:latin typeface="Monotype Corsiva" pitchFamily="66" charset="0"/>
              </a:rPr>
              <a:t>р.п</a:t>
            </a:r>
            <a:r>
              <a:rPr lang="ru-RU" sz="1600" dirty="0">
                <a:solidFill>
                  <a:prstClr val="black"/>
                </a:solidFill>
                <a:latin typeface="Monotype Corsiva" pitchFamily="66" charset="0"/>
              </a:rPr>
              <a:t>. Большие Вяземы </a:t>
            </a:r>
          </a:p>
          <a:p>
            <a:r>
              <a:rPr lang="ru-RU" sz="1600" dirty="0">
                <a:solidFill>
                  <a:prstClr val="black"/>
                </a:solidFill>
                <a:latin typeface="Monotype Corsiva" pitchFamily="66" charset="0"/>
              </a:rPr>
              <a:t>февраль 2021 г.</a:t>
            </a:r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dirty="0"/>
              <a:t>Кукольный театр - одна из самых любимых игр для многих малышей. С самого раннего возраста мы приобщаем детей к миру прекрасного — к театру. Театр для детей является одним из самых востребованных и действенных развивающих занятий. Это средство, помогающее педагогам реализовать многие образовательные и воспитательные функции.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267744" y="1772816"/>
            <a:ext cx="5938937" cy="3444403"/>
          </a:xfrm>
        </p:spPr>
        <p:txBody>
          <a:bodyPr>
            <a:noAutofit/>
          </a:bodyPr>
          <a:lstStyle/>
          <a:p>
            <a:r>
              <a:rPr lang="ru-RU" sz="2800" dirty="0"/>
              <a:t>Хочу предложить свой вариант изготовления кукольного театра для детей – театр из втулок от туалетной бумаги или бумажных салфеток. Сделать такой театр совсем несложно. Дети с удовольствием принимают участие в </a:t>
            </a:r>
            <a:r>
              <a:rPr lang="ru-RU" sz="2800" dirty="0" err="1"/>
              <a:t>созданиинеобходимых</a:t>
            </a:r>
            <a:r>
              <a:rPr lang="ru-RU" sz="2800" dirty="0"/>
              <a:t> атрибутов.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45384" y="274638"/>
            <a:ext cx="3938584" cy="31543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Для изготовления сказочных героев нам потребуются катонные втулки от туалетной бумаги, клеящий карандаш, распечатанные раскраски героев, гуашь или краски, кисть, желание что-то смастерить</a:t>
            </a:r>
            <a:r>
              <a:rPr lang="en-US" dirty="0"/>
              <a:t> </a:t>
            </a:r>
            <a:r>
              <a:rPr lang="ru-RU" dirty="0"/>
              <a:t>со своим ребенком. И самое главное фантазия!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D138DC44-8033-4975-A9B9-C1A5D9BED5D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996952"/>
            <a:ext cx="4041775" cy="303133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476672"/>
            <a:ext cx="6066674" cy="103671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3200" dirty="0"/>
              <a:t>               Разукрашиваем героев сказки. </a:t>
            </a:r>
          </a:p>
          <a:p>
            <a:pPr marL="0" indent="0" algn="just">
              <a:buNone/>
            </a:pPr>
            <a:r>
              <a:rPr lang="ru-RU" sz="3200" dirty="0"/>
              <a:t>       Это вполне по силам ребенку 4-6 лет.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CE9D1D-838C-4D1B-9B7B-00151A2AC3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752" y="2207628"/>
            <a:ext cx="3425248" cy="45669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CC52F4-DD25-4531-B233-995D2B9C0C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229" y="2204864"/>
            <a:ext cx="3427321" cy="456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06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980728"/>
            <a:ext cx="5976664" cy="12241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/>
              <a:t>Вырезаем разукрашенные картинки по контуру и приклеиваем к втулкам. </a:t>
            </a:r>
          </a:p>
          <a:p>
            <a:pPr marL="0" indent="0" algn="just">
              <a:buNone/>
            </a:pPr>
            <a:r>
              <a:rPr lang="ru-RU" sz="2400" dirty="0"/>
              <a:t>Театр готов! А вы угадали героев нашей сказки?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95922E-BCDB-4115-B934-ED400E4D1C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48880"/>
            <a:ext cx="5808645" cy="435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22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атральный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Театральный 2</Template>
  <TotalTime>51</TotalTime>
  <Words>130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Monotype Corsiva</vt:lpstr>
      <vt:lpstr>Театральный 2</vt:lpstr>
      <vt:lpstr>Мастер-класс  «Театр из втулок»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5</cp:revision>
  <dcterms:created xsi:type="dcterms:W3CDTF">2014-04-17T14:39:24Z</dcterms:created>
  <dcterms:modified xsi:type="dcterms:W3CDTF">2021-02-25T22:36:10Z</dcterms:modified>
</cp:coreProperties>
</file>